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69" r:id="rId6"/>
    <p:sldId id="27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qur2NDuwz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287B5-05E4-4BB4-9146-E89CB4BC95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GEZOndheidskunde-AF2</a:t>
            </a:r>
            <a:br>
              <a:rPr lang="nl-NL" dirty="0"/>
            </a:br>
            <a:r>
              <a:rPr lang="nl-NL" dirty="0"/>
              <a:t>Les 2 en 3</a:t>
            </a:r>
            <a:br>
              <a:rPr lang="nl-NL" dirty="0"/>
            </a:br>
            <a:r>
              <a:rPr lang="nl-NL" dirty="0"/>
              <a:t>Gezonde voeding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B6BA2C-F644-47A1-8A27-07FFD27A1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9090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Voedingsvezels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Onverteerbaar</a:t>
            </a:r>
          </a:p>
          <a:p>
            <a:r>
              <a:rPr lang="nl-NL" dirty="0"/>
              <a:t>Zorgt voor volumevermeerdering van het voedsel</a:t>
            </a:r>
          </a:p>
          <a:p>
            <a:r>
              <a:rPr lang="nl-NL" dirty="0"/>
              <a:t>Bevordert de peristaltiek van de darmen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59" y="3789041"/>
            <a:ext cx="2930259" cy="262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0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82" y="1052740"/>
            <a:ext cx="5068248" cy="521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70% water</a:t>
            </a:r>
          </a:p>
          <a:p>
            <a:r>
              <a:rPr lang="nl-NL" dirty="0"/>
              <a:t>2 liter urine, zweet en </a:t>
            </a:r>
            <a:br>
              <a:rPr lang="nl-NL" dirty="0"/>
            </a:br>
            <a:r>
              <a:rPr lang="nl-NL" dirty="0"/>
              <a:t>waterdamp per dag</a:t>
            </a:r>
          </a:p>
          <a:p>
            <a:r>
              <a:rPr lang="nl-NL" dirty="0"/>
              <a:t>Transport</a:t>
            </a:r>
          </a:p>
          <a:p>
            <a:r>
              <a:rPr lang="nl-NL" dirty="0"/>
              <a:t>Oplosmiddel</a:t>
            </a:r>
          </a:p>
        </p:txBody>
      </p:sp>
    </p:spTree>
    <p:extLst>
      <p:ext uri="{BB962C8B-B14F-4D97-AF65-F5344CB8AC3E}">
        <p14:creationId xmlns:p14="http://schemas.microsoft.com/office/powerpoint/2010/main" val="1232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Spijsvertering en voeding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https://www.youtube.com/watch?v=Vqur2NDuwz0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4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9D345-C96D-447D-8D3B-725AF0BE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 &amp; </a:t>
            </a:r>
            <a:r>
              <a:rPr lang="nl-NL" dirty="0" err="1"/>
              <a:t>Drillsters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F21B17-367F-49E8-8A14-859A2C0CC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Maken: PV MZ Hoofdstuk 10 opdracht 2, 3, 5 a t/m e (blz. 102 – 106)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Maken </a:t>
            </a:r>
            <a:r>
              <a:rPr lang="nl-NL" dirty="0" err="1"/>
              <a:t>Drillsters</a:t>
            </a:r>
            <a:r>
              <a:rPr lang="nl-NL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GEW AF P2 Les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GEW AF P2 Les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GEW AF P2 Les 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GEW P P2 Les 1</a:t>
            </a:r>
          </a:p>
        </p:txBody>
      </p:sp>
    </p:spTree>
    <p:extLst>
      <p:ext uri="{BB962C8B-B14F-4D97-AF65-F5344CB8AC3E}">
        <p14:creationId xmlns:p14="http://schemas.microsoft.com/office/powerpoint/2010/main" val="237174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0E121-EE27-4ED2-AB27-E384945B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5F0F7D-F45C-4621-BD2B-B44712A9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Belangrijkste begrippen vandaag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Huiswerk: </a:t>
            </a:r>
          </a:p>
          <a:p>
            <a:pPr marL="128016" lvl="1" indent="0">
              <a:buNone/>
            </a:pPr>
            <a:r>
              <a:rPr lang="nl-NL" dirty="0"/>
              <a:t>PV MZ Hoofdstuk 10 opdracht 2, 3, 5 a t/m e (blz. 102 – 106)</a:t>
            </a:r>
          </a:p>
          <a:p>
            <a:pPr marL="128016" lvl="1" indent="0">
              <a:buNone/>
            </a:pPr>
            <a:endParaRPr lang="nl-NL" dirty="0"/>
          </a:p>
          <a:p>
            <a:pPr marL="128016" lvl="1" indent="0">
              <a:buNone/>
            </a:pPr>
            <a:r>
              <a:rPr lang="nl-NL" dirty="0"/>
              <a:t>Maken </a:t>
            </a:r>
            <a:r>
              <a:rPr lang="nl-NL" dirty="0" err="1"/>
              <a:t>Drillsters</a:t>
            </a:r>
            <a:r>
              <a:rPr lang="nl-NL" dirty="0"/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GEW AF P2 Les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GEW AF P2 Les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GEW AF P2 Les 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GEW P P2 Les 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Volgende les donderdag: aandoeningen aan het spijsverteringsstelsel, boek PV MZ mee, zie wiki GZK-PATH2 Les 2! </a:t>
            </a:r>
          </a:p>
        </p:txBody>
      </p:sp>
    </p:spTree>
    <p:extLst>
      <p:ext uri="{BB962C8B-B14F-4D97-AF65-F5344CB8AC3E}">
        <p14:creationId xmlns:p14="http://schemas.microsoft.com/office/powerpoint/2010/main" val="397404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9DB39-0828-4E44-8323-EA72F4E1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BB7338-B3C5-4FF4-9673-C50FFEF50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Terugblik vorige 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Voedingsstoffen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Opdrachten maken en </a:t>
            </a:r>
            <a:r>
              <a:rPr lang="nl-NL" dirty="0" err="1"/>
              <a:t>Drillsters</a:t>
            </a: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 Afsluiting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26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0A29B-7DC1-4B64-8392-7BFE471C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Terugblik vorige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322FCA-792F-4093-A45F-75BB99E3F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sz="2400" dirty="0"/>
              <a:t>Gezonde voeding en wat betekent voeding voor jou</a:t>
            </a:r>
          </a:p>
          <a:p>
            <a:pPr lvl="1"/>
            <a:r>
              <a:rPr lang="nl-NL" sz="2400" dirty="0"/>
              <a:t>Dieetleer (van Judith)</a:t>
            </a:r>
          </a:p>
          <a:p>
            <a:pPr lvl="1"/>
            <a:r>
              <a:rPr lang="nl-NL" sz="2400" dirty="0"/>
              <a:t>Huiswerk bespreken: </a:t>
            </a:r>
            <a:r>
              <a:rPr lang="nl-NL" dirty="0"/>
              <a:t>Werkboek persoonlijke verzorging MZ opdracht 1 en 4, blz.101 en 104</a:t>
            </a:r>
          </a:p>
        </p:txBody>
      </p:sp>
    </p:spTree>
    <p:extLst>
      <p:ext uri="{BB962C8B-B14F-4D97-AF65-F5344CB8AC3E}">
        <p14:creationId xmlns:p14="http://schemas.microsoft.com/office/powerpoint/2010/main" val="220265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104221C-8CA0-47A6-8F19-B4A66CB0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Voedingsstoffen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CF087D-FA9A-4BA2-B9B3-F7B514BC2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35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72" y="63036"/>
            <a:ext cx="3572805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Koolhydraten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Belangrijke bron van energie</a:t>
            </a:r>
          </a:p>
          <a:p>
            <a:r>
              <a:rPr lang="nl-NL" dirty="0"/>
              <a:t>Brood, granen, aardappels, pasta, rijst en peulvruchten (zetmeel)</a:t>
            </a:r>
          </a:p>
          <a:p>
            <a:r>
              <a:rPr lang="nl-NL" dirty="0"/>
              <a:t>Zoete spijzen en snoepgoed (suiker)</a:t>
            </a:r>
          </a:p>
          <a:p>
            <a:r>
              <a:rPr lang="nl-NL" dirty="0"/>
              <a:t>Omgezet in glucose en als glycogeen opgeslagen in de lever en de spieren</a:t>
            </a:r>
          </a:p>
        </p:txBody>
      </p:sp>
    </p:spTree>
    <p:extLst>
      <p:ext uri="{BB962C8B-B14F-4D97-AF65-F5344CB8AC3E}">
        <p14:creationId xmlns:p14="http://schemas.microsoft.com/office/powerpoint/2010/main" val="9465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Eiwitten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Zorgen voor opbouw van nieuwe lichaamscellen.</a:t>
            </a:r>
          </a:p>
          <a:p>
            <a:r>
              <a:rPr lang="nl-NL" dirty="0"/>
              <a:t>Vlees, vis en gevogelte</a:t>
            </a:r>
          </a:p>
          <a:p>
            <a:r>
              <a:rPr lang="nl-NL" dirty="0"/>
              <a:t>Melk, melkproducten, eieren, brood noten, bonen en erwten</a:t>
            </a:r>
          </a:p>
          <a:p>
            <a:r>
              <a:rPr lang="nl-NL" dirty="0"/>
              <a:t>Plantaardige en dierlijke eiwitten</a:t>
            </a:r>
          </a:p>
          <a:p>
            <a:r>
              <a:rPr lang="nl-NL" dirty="0"/>
              <a:t>Eiwitten worden omgezet in aminozuren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620688"/>
            <a:ext cx="2555776" cy="225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1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Vetten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Belangrijke energiebron</a:t>
            </a:r>
          </a:p>
          <a:p>
            <a:r>
              <a:rPr lang="nl-NL" dirty="0"/>
              <a:t>Boter, margarine, vis, vlees en melkproducten</a:t>
            </a:r>
          </a:p>
          <a:p>
            <a:r>
              <a:rPr lang="nl-NL" dirty="0"/>
              <a:t>Chocolade, koek, gebak en snacks</a:t>
            </a:r>
          </a:p>
          <a:p>
            <a:r>
              <a:rPr lang="nl-NL" dirty="0"/>
              <a:t>Verzadigde vetten:</a:t>
            </a:r>
          </a:p>
          <a:p>
            <a:pPr lvl="1"/>
            <a:r>
              <a:rPr lang="nl-NL" dirty="0"/>
              <a:t>Verhogen het cholesterol (grotere kans op hart- en vaatziekten)</a:t>
            </a:r>
          </a:p>
          <a:p>
            <a:r>
              <a:rPr lang="nl-NL" dirty="0"/>
              <a:t>Onverzadigde vetten</a:t>
            </a:r>
          </a:p>
          <a:p>
            <a:pPr lvl="1"/>
            <a:r>
              <a:rPr lang="nl-NL" dirty="0"/>
              <a:t>Verlagen het cholesterol (bijvoorbeeld in vis)</a:t>
            </a:r>
          </a:p>
        </p:txBody>
      </p:sp>
    </p:spTree>
    <p:extLst>
      <p:ext uri="{BB962C8B-B14F-4D97-AF65-F5344CB8AC3E}">
        <p14:creationId xmlns:p14="http://schemas.microsoft.com/office/powerpoint/2010/main" val="29089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Vitamines en mineralen en spoorelementen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Vitamines oplosbaar in vet: A, D, E en K. Zit in vette vis en melk. Margarine en bakproducten. Vitamine K in groene plantendelen.</a:t>
            </a:r>
          </a:p>
          <a:p>
            <a:r>
              <a:rPr lang="nl-NL" dirty="0"/>
              <a:t>Vitamines oplosbaar in water: B en C</a:t>
            </a:r>
          </a:p>
          <a:p>
            <a:pPr lvl="1"/>
            <a:r>
              <a:rPr lang="nl-NL" dirty="0"/>
              <a:t>Vitamine B: Lever en gist. Buitenste laag van de graankorrel en de rijstkorrel</a:t>
            </a:r>
          </a:p>
          <a:p>
            <a:pPr lvl="1"/>
            <a:r>
              <a:rPr lang="nl-NL" dirty="0"/>
              <a:t>Vitamine C: Groenten, aardappelen en vruchten</a:t>
            </a:r>
          </a:p>
          <a:p>
            <a:r>
              <a:rPr lang="nl-NL" dirty="0"/>
              <a:t>Vitamine D wordt onder invloed van licht door het lichaam aangemaakt.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5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Mineralen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Calcium (kalk), natrium, kalium, ijzer en magnesium.</a:t>
            </a:r>
          </a:p>
          <a:p>
            <a:r>
              <a:rPr lang="nl-NL" dirty="0"/>
              <a:t>Spoorelementen (heeft het lichaam heel weinig van nodig): chroom, fluor, ijzer en jodium.</a:t>
            </a:r>
          </a:p>
          <a:p>
            <a:r>
              <a:rPr lang="nl-NL" dirty="0"/>
              <a:t>Bron van mineralen: bladgroente en fruit</a:t>
            </a:r>
          </a:p>
          <a:p>
            <a:r>
              <a:rPr lang="nl-NL" dirty="0"/>
              <a:t>Calcium: Aanmaak van botweefsel</a:t>
            </a:r>
          </a:p>
          <a:p>
            <a:r>
              <a:rPr lang="nl-NL" dirty="0"/>
              <a:t>IJzer: Aanmaak van rode bloedkleurstof</a:t>
            </a:r>
          </a:p>
          <a:p>
            <a:r>
              <a:rPr lang="nl-NL" dirty="0"/>
              <a:t>Natrium zit in keukenzout</a:t>
            </a:r>
          </a:p>
        </p:txBody>
      </p:sp>
    </p:spTree>
    <p:extLst>
      <p:ext uri="{BB962C8B-B14F-4D97-AF65-F5344CB8AC3E}">
        <p14:creationId xmlns:p14="http://schemas.microsoft.com/office/powerpoint/2010/main" val="412516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FBC81CC818C44D999805BCEB722B5A" ma:contentTypeVersion="9" ma:contentTypeDescription="Een nieuw document maken." ma:contentTypeScope="" ma:versionID="e0653b9c3a8a0defd8145176c5895480">
  <xsd:schema xmlns:xsd="http://www.w3.org/2001/XMLSchema" xmlns:xs="http://www.w3.org/2001/XMLSchema" xmlns:p="http://schemas.microsoft.com/office/2006/metadata/properties" xmlns:ns2="1a54669d-c472-447b-94aa-806d01968246" xmlns:ns3="d6aeae6d-abcb-46cd-8437-dc87b44d9692" targetNamespace="http://schemas.microsoft.com/office/2006/metadata/properties" ma:root="true" ma:fieldsID="a5ff1abcd5e7c3da5fb219e8efa213f7" ns2:_="" ns3:_="">
    <xsd:import namespace="1a54669d-c472-447b-94aa-806d01968246"/>
    <xsd:import namespace="d6aeae6d-abcb-46cd-8437-dc87b44d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669d-c472-447b-94aa-806d01968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ae6d-abcb-46cd-8437-dc87b44d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1ED389-C147-45D3-B454-1E5947FB8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669d-c472-447b-94aa-806d01968246"/>
    <ds:schemaRef ds:uri="d6aeae6d-abcb-46cd-8437-dc87b44d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9089A9-6C2A-40F6-B38D-199DD75725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C92276-E6C5-4321-85A9-A096B82E242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</TotalTime>
  <Words>476</Words>
  <Application>Microsoft Office PowerPoint</Application>
  <PresentationFormat>Breedbeeld</PresentationFormat>
  <Paragraphs>73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Tw Cen MT</vt:lpstr>
      <vt:lpstr>Tw Cen MT Condensed</vt:lpstr>
      <vt:lpstr>Wingdings</vt:lpstr>
      <vt:lpstr>Wingdings 3</vt:lpstr>
      <vt:lpstr>Integraal</vt:lpstr>
      <vt:lpstr>GEZOndheidskunde-AF2 Les 2 en 3 Gezonde voeding</vt:lpstr>
      <vt:lpstr>Inhoud vandaag</vt:lpstr>
      <vt:lpstr>Terugblik vorige lessen</vt:lpstr>
      <vt:lpstr>Voedingsstoffen</vt:lpstr>
      <vt:lpstr>Koolhydraten</vt:lpstr>
      <vt:lpstr>Eiwitten</vt:lpstr>
      <vt:lpstr>Vetten</vt:lpstr>
      <vt:lpstr>Vitamines en mineralen en spoorelementen</vt:lpstr>
      <vt:lpstr>Mineralen</vt:lpstr>
      <vt:lpstr>Voedingsvezels</vt:lpstr>
      <vt:lpstr>Water</vt:lpstr>
      <vt:lpstr>Spijsvertering en voeding</vt:lpstr>
      <vt:lpstr>Opdrachten &amp; Drillsters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GEZOndheidskunde-AF2 Les 2 Gezonde voeding</dc:title>
  <dc:creator>Myream Mijnders - van Hinte</dc:creator>
  <cp:lastModifiedBy>Femke van der Wal</cp:lastModifiedBy>
  <cp:revision>5</cp:revision>
  <dcterms:created xsi:type="dcterms:W3CDTF">2018-12-10T12:36:53Z</dcterms:created>
  <dcterms:modified xsi:type="dcterms:W3CDTF">2020-10-29T10:17:37Z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0x010100CBFBC81CC818C44D999805BCEB722B5A</vt:lpwstr>
  </property>
</Properties>
</file>